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0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2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3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9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5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6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1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2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D29A-F901-4C6E-AAE8-8102229BAA0F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065C-F624-45E6-9FB9-64D895B53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prstClr val="black"/>
                </a:solidFill>
                <a:latin typeface="Calibri"/>
              </a:rPr>
              <a:t>Промышленный катализ в нефтепереработке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9. Каталитическая гидрообработка нафты нефтепереработки. Цель и применение гидрообработки. Технологические параметры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3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самоконтроля: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Что такое каталитическая </a:t>
            </a:r>
            <a:r>
              <a:rPr lang="ru-RU" dirty="0" err="1"/>
              <a:t>гидрообработка</a:t>
            </a:r>
            <a:r>
              <a:rPr lang="ru-RU" dirty="0"/>
              <a:t> </a:t>
            </a:r>
            <a:r>
              <a:rPr lang="ru-RU" dirty="0" err="1"/>
              <a:t>нафты</a:t>
            </a:r>
            <a:r>
              <a:rPr lang="ru-RU" dirty="0"/>
              <a:t> нефтепереработки.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Какие цели </a:t>
            </a:r>
            <a:r>
              <a:rPr lang="ru-RU" dirty="0"/>
              <a:t>и применение </a:t>
            </a:r>
            <a:r>
              <a:rPr lang="ru-RU" dirty="0" err="1"/>
              <a:t>гидрообработки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Опишите технологические параметры </a:t>
            </a:r>
            <a:r>
              <a:rPr lang="ru-RU" smtClean="0"/>
              <a:t>гидрообработки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46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Иванова</a:t>
            </a:r>
            <a:r>
              <a:rPr lang="kk-KZ" dirty="0"/>
              <a:t>, Л.В.	Технология переработки нефти и газа: [Учеб. пособие для нефт. техникумов] М.: Химия, 1966.- 419 с</a:t>
            </a:r>
            <a:r>
              <a:rPr lang="kk-KZ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Капустин В.М. Технология переработки нефти. В 4-х частях. Часть первая Первичная переработка нефти. М.: </a:t>
            </a:r>
            <a:r>
              <a:rPr lang="ru-RU" dirty="0" err="1"/>
              <a:t>КолосС</a:t>
            </a:r>
            <a:r>
              <a:rPr lang="ru-RU" dirty="0"/>
              <a:t>, 2012. 456с.</a:t>
            </a:r>
          </a:p>
        </p:txBody>
      </p:sp>
    </p:spTree>
    <p:extLst>
      <p:ext uri="{BB962C8B-B14F-4D97-AF65-F5344CB8AC3E}">
        <p14:creationId xmlns:p14="http://schemas.microsoft.com/office/powerpoint/2010/main" val="227426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Ознакомление с основами каталитической </a:t>
            </a:r>
            <a:r>
              <a:rPr lang="ru-RU" dirty="0" err="1" smtClean="0"/>
              <a:t>гидрообработки</a:t>
            </a:r>
            <a:r>
              <a:rPr lang="ru-RU" dirty="0" smtClean="0"/>
              <a:t> </a:t>
            </a:r>
            <a:r>
              <a:rPr lang="ru-RU" dirty="0" err="1"/>
              <a:t>нафты</a:t>
            </a:r>
            <a:r>
              <a:rPr lang="ru-RU" dirty="0"/>
              <a:t> нефтепереработки</a:t>
            </a:r>
            <a:r>
              <a:rPr lang="ru-RU" dirty="0" smtClean="0"/>
              <a:t>. Применение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8482" t="10222" r="23196" b="67129"/>
          <a:stretch/>
        </p:blipFill>
        <p:spPr bwMode="auto">
          <a:xfrm>
            <a:off x="1056903" y="688769"/>
            <a:ext cx="9785267" cy="5498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384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7200" t="16234" r="23036" b="68533"/>
          <a:stretch/>
        </p:blipFill>
        <p:spPr bwMode="auto">
          <a:xfrm>
            <a:off x="985652" y="795647"/>
            <a:ext cx="10379034" cy="520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415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8803" t="42892" r="23036" b="32656"/>
          <a:stretch/>
        </p:blipFill>
        <p:spPr bwMode="auto">
          <a:xfrm>
            <a:off x="1056903" y="688769"/>
            <a:ext cx="10082151" cy="5427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335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7200" t="12627" r="22875" b="29049"/>
          <a:stretch/>
        </p:blipFill>
        <p:spPr bwMode="auto">
          <a:xfrm>
            <a:off x="1995055" y="213756"/>
            <a:ext cx="7481454" cy="6448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35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8161" t="71954" r="22875" b="14217"/>
          <a:stretch/>
        </p:blipFill>
        <p:spPr bwMode="auto">
          <a:xfrm>
            <a:off x="878774" y="605642"/>
            <a:ext cx="9904021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925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8322" t="18038" r="22715" b="49292"/>
          <a:stretch/>
        </p:blipFill>
        <p:spPr bwMode="auto">
          <a:xfrm>
            <a:off x="1068780" y="320634"/>
            <a:ext cx="10236530" cy="5854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910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8322" t="51109" r="22715" b="9407"/>
          <a:stretch/>
        </p:blipFill>
        <p:spPr bwMode="auto">
          <a:xfrm>
            <a:off x="1235034" y="285009"/>
            <a:ext cx="9488384" cy="6282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6591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Промышленный катализ в нефтепереработке</vt:lpstr>
      <vt:lpstr>Цель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самоконтроля: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катализ в нефтепереработке</dc:title>
  <dc:creator>Пользователь Windows</dc:creator>
  <cp:lastModifiedBy>Windows User</cp:lastModifiedBy>
  <cp:revision>7</cp:revision>
  <dcterms:created xsi:type="dcterms:W3CDTF">2018-01-11T11:13:30Z</dcterms:created>
  <dcterms:modified xsi:type="dcterms:W3CDTF">2019-11-02T07:00:24Z</dcterms:modified>
</cp:coreProperties>
</file>